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6" r:id="rId7"/>
    <p:sldId id="261" r:id="rId8"/>
    <p:sldId id="262" r:id="rId9"/>
    <p:sldId id="267" r:id="rId10"/>
    <p:sldId id="275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512" y="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6361F1-9401-49E8-8D7E-4D367B47AB1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12544-F7CA-430D-9B84-57AFAAC29C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irsaba.org/sabati-tairibi-aza-edebieti-t2-8-sinip.html" TargetMode="External"/><Relationship Id="rId2" Type="http://schemas.openxmlformats.org/officeDocument/2006/relationships/hyperlink" Target="https://emirsaba.org/shifarmashili-jazba-jmis-trleri-jazba-jmis-lgilerin-jaz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389316"/>
            <a:ext cx="9144000" cy="2387600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Қайыңды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селосы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атында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 жалпы орта білім беретін мектебі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Казмуканова Гулнази Бабатаевна 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 тілі мен әдебиеті пәнінің мұғалімі 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F1E5-3B96-949D-D534-760D377A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 армандаған бірлік бізде...</a:t>
            </a:r>
            <a:endParaRPr lang="ru-KZ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E4E01D-5348-2CF4-7DE6-7D2422307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103" y="3478878"/>
            <a:ext cx="2917767" cy="2186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57EE2E-EC44-343F-1AC5-9705EB9D7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652" y="3477618"/>
            <a:ext cx="2916000" cy="218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009DE0-12E6-BB5B-66BE-915D3BA65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3844" y="3477618"/>
            <a:ext cx="2916000" cy="218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649DD5-D9A7-83DA-CC53-CEDC953B6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6364" y="3568888"/>
            <a:ext cx="2916000" cy="218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DB464F-96B2-275D-A354-CAD97321D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4219" y="2829276"/>
            <a:ext cx="2916000" cy="218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94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5FBDF-95E4-090D-21D6-9BDAF605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Көмекей әулиеге көкейімізден...</a:t>
            </a:r>
            <a:br>
              <a:rPr lang="kk-K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(Өзіндік бағалау)</a:t>
            </a:r>
            <a:endParaRPr lang="ru-K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112F-49C4-C499-98DA-DB8D1ECE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55764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 Қилы қилы асулардан,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Тар жол тайғақ тасулардан .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Шерлі заман куәгері,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Бұқар жырау басып озған. 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Ұлтының атын жоғалтпай,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Көтерді салмақты қайыспай.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Жырларынан түйсіндік ,</a:t>
            </a:r>
          </a:p>
          <a:p>
            <a:pPr marL="0" indent="0" algn="ctr">
              <a:buNone/>
            </a:pP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>Болыпты Бұқар «қайыстай</a:t>
            </a:r>
            <a:r>
              <a:rPr lang="kk-KZ" dirty="0"/>
              <a:t>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2614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30BA-0E19-CAE8-1F92-53F57752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Мергеннің бағалауы 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19DFF-1A42-5D3C-F2B3-B59AE1D83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/>
              <a:t>«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Биік тауға жарасар,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Ығынан тиген панасы».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Деп жырлаған Сүлеймен 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Тоғыз балл оның бағасы.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05EF1-8E9A-5256-378A-55855124A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7414" y="2921432"/>
            <a:ext cx="2916000" cy="2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32B2C-9E5A-3A9C-4D0D-344180B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Саламаттың бағалауы 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81CD7-9F7B-FD1F-1824-02D2DB89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Данышпан ақын ақылшы,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Абылай болған панасы.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Бағдарлай білген Бұқар деп,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Танытты Ердәулеттің жазбасы.</a:t>
            </a:r>
          </a:p>
          <a:p>
            <a:endParaRPr lang="ru-KZ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B642D6B-8E31-E3FB-CBBA-ED9927A1B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1499" y="2921432"/>
            <a:ext cx="2916000" cy="2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2E43D-5730-CA27-A4B4-94478965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Ердәулеттің бағалауы 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44F0F-0F48-38CF-766D-87D0D3B0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«Тілек» жырын жалғаған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Үңіле жырды талдаған.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Мерген ақын толғауын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Көкірегіне байлаған </a:t>
            </a:r>
          </a:p>
          <a:p>
            <a:pPr marL="0" indent="0">
              <a:buNone/>
            </a:pPr>
            <a:endParaRPr lang="kk-KZ" dirty="0"/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3D3EAF-ABC1-F9A4-2D5E-CA8D93423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0470" y="2921432"/>
            <a:ext cx="2916000" cy="2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181D3-2B0E-3184-3689-C3963555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Сүлейменнің бағалауы 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AF59B-A468-059A-97DB-F9BEEA9E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Жырларын жадына сақтайды,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Тіршілікке арқау ғып.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Саламат оны баптайды,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Турашылдықты ту қылып.</a:t>
            </a: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264CAE-6896-2917-474F-1537AC686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7659" y="3122900"/>
            <a:ext cx="2916000" cy="2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71471-3901-8C6D-68D9-20F7DC0A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Шолпанның өзін өзі бағалауы 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925D1-428F-5BAB-9CA4-02C0FD1E8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Бірден он бір тілегім,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Мағыналы киелім.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Баба жолын саралап,</a:t>
            </a: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Шолпан қызың келемін.</a:t>
            </a: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D18E1-D8D5-0826-36CD-834553E17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9581" y="3024050"/>
            <a:ext cx="2916000" cy="2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6" y="14393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Сабақтың тақырыбы :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Бұқар жырау «Тілек»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02652"/>
            <a:ext cx="4876800" cy="324802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02036" y="2743199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«Ел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Қонатын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жерден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Шабатын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жерден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Шаршы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сөз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бастаудан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қиынды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көргенім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39257"/>
            <a:ext cx="9601196" cy="1303867"/>
          </a:xfrm>
        </p:spPr>
        <p:txBody>
          <a:bodyPr>
            <a:noAutofit/>
          </a:bodyPr>
          <a:lstStyle/>
          <a:p>
            <a:pPr algn="l"/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000" b="1" dirty="0"/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9.1.4.1 – автор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стиліне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сүйене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жазу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9.1.2.1 –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шығармадағы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ұрпақтар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сабақтастығы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көрінісін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тұрғыда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салыстырып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жаңашылдығына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беру.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143124"/>
            <a:ext cx="9601196" cy="3318936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 мақсаттары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95402" y="2628900"/>
          <a:ext cx="84454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199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стиліне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сүйене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0" i="0" u="sng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шығармашы</a:t>
                      </a:r>
                    </a:p>
                    <a:p>
                      <a:r>
                        <a:rPr lang="ru-RU" sz="2000" b="0" i="0" u="sng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лық</a:t>
                      </a:r>
                      <a:r>
                        <a:rPr lang="ru-RU" sz="2000" b="0" i="0" u="sng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 </a:t>
                      </a:r>
                      <a:r>
                        <a:rPr lang="ru-RU" sz="2000" b="0" i="0" u="sng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жұмыс</a:t>
                      </a:r>
                      <a:r>
                        <a:rPr lang="ru-RU" sz="2000" b="0" i="0" u="sng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 </a:t>
                      </a:r>
                      <a:r>
                        <a:rPr lang="ru-RU" sz="2000" b="0" i="0" u="sng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жаза</a:t>
                      </a:r>
                      <a:r>
                        <a:rPr lang="ru-RU" sz="2000" b="0" i="0" u="sng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 </a:t>
                      </a:r>
                      <a:r>
                        <a:rPr lang="ru-RU" sz="2000" b="0" i="0" u="sng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алу</a:t>
                      </a:r>
                      <a:r>
                        <a:rPr lang="ru-RU" sz="2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ұрпақтар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сабақтастығын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заманауи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тұрғыда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салыстыра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Ұрпақтар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сабақтастығы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көрінісін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заманауи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тұрғыда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салыстырып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20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жаңа</a:t>
                      </a:r>
                    </a:p>
                    <a:p>
                      <a:r>
                        <a:rPr lang="ru-RU" sz="20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шылдығына</a:t>
                      </a:r>
                      <a:r>
                        <a:rPr lang="ru-RU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 </a:t>
                      </a:r>
                      <a:r>
                        <a:rPr lang="ru-RU" sz="20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баға</a:t>
                      </a:r>
                      <a:r>
                        <a:rPr lang="ru-RU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 </a:t>
                      </a:r>
                      <a:r>
                        <a:rPr lang="ru-RU" sz="20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бере</a:t>
                      </a:r>
                      <a:r>
                        <a:rPr lang="ru-RU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 </a:t>
                      </a:r>
                      <a:r>
                        <a:rPr lang="ru-RU" sz="20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алу</a:t>
                      </a:r>
                      <a:r>
                        <a:rPr lang="ru-RU" sz="2000" b="0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Ұрпақтар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сабақтастығына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бере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көзқарасын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тың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пікірлермен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дәлелдей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 критерийі: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Білім алушы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88654" y="2937164"/>
          <a:ext cx="81279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1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стиліне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сүйене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отырып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жаза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алады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Ұрпақтар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сабақтастығын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заманауи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тұрғыда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салыстыра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алады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Жаңашылдығына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баға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алады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2" y="1553632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«Мадақтау»әдісі арқылы оқушылар бір-бірінің жақсы қасиеттерін айтып, сыныпта еркіндік атмосферасын орнатады. </a:t>
            </a:r>
            <a:b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«Ой қозғау»әдісі арқылы алдыңғы білімдерін еске түсіріп, сабақтың тақырыбын болжайды.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-Суреттерде не бейнеленген?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-Жыраулар жайлы не білесіздер?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-Бата деген не?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240" r="11650" b="-1240"/>
          <a:stretch>
            <a:fillRect/>
          </a:stretch>
        </p:blipFill>
        <p:spPr>
          <a:xfrm>
            <a:off x="2143652" y="3176829"/>
            <a:ext cx="2499785" cy="230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1500" r="598" b="20551"/>
          <a:stretch>
            <a:fillRect/>
          </a:stretch>
        </p:blipFill>
        <p:spPr>
          <a:xfrm>
            <a:off x="6979030" y="3033670"/>
            <a:ext cx="2382203" cy="2228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alt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 жырау өз заманының үгітшісі </a:t>
            </a:r>
            <a:br>
              <a:rPr lang="" alt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" alt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(көзқарас, пікір)</a:t>
            </a:r>
          </a:p>
        </p:txBody>
      </p:sp>
      <p:graphicFrame>
        <p:nvGraphicFramePr>
          <p:cNvPr id="8" name="Замещающее 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827651"/>
              </p:ext>
            </p:extLst>
          </p:nvPr>
        </p:nvGraphicFramePr>
        <p:xfrm>
          <a:off x="1188720" y="2556932"/>
          <a:ext cx="970788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Әділдік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" alt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Адамгерші</a:t>
                      </a:r>
                    </a:p>
                    <a:p>
                      <a:pPr algn="ctr">
                        <a:buNone/>
                      </a:pPr>
                      <a:r>
                        <a:rPr lang="" alt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Ерлік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Айнымас шын достық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Адалдық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Мейірбандық </a:t>
                      </a:r>
                    </a:p>
                    <a:p>
                      <a:pPr algn="ctr">
                        <a:buNone/>
                      </a:pPr>
                      <a:endParaRPr lang="" altLang="ru-RU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" altLang="ru-RU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Еркін елдік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Азып-тозбау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" alt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Уәдеге беріктік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 сөзіне сүйене...</a:t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Жыраудың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сөз толғамдарына сүйене отырып шығармашылық жұмыс жазу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Ежелгі дос жау болмас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Бұл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жалғанда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жаман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Ағайынның аласы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Сөз ұғарлық ер болса,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Айтылмас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шын сөз болмайды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Екі жақсы қас болмас,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жаман дос болмас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639" y="228815"/>
            <a:ext cx="9601196" cy="1303867"/>
          </a:xfrm>
        </p:spPr>
        <p:txBody>
          <a:bodyPr/>
          <a:lstStyle/>
          <a:p>
            <a:r>
              <a:rPr lang="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 жыры-салмақты сөз, саналы пікір, арналы ойдың кіндігі. </a:t>
            </a:r>
            <a:br>
              <a:rPr lang="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(салыстыр,баға бер)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5" y="1514898"/>
            <a:ext cx="2619375" cy="1743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11" y="3702327"/>
            <a:ext cx="1971675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33" y="1578252"/>
            <a:ext cx="2152650" cy="2124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2" y="3622360"/>
            <a:ext cx="1847850" cy="2466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66" y="1473563"/>
            <a:ext cx="2028825" cy="2257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50" y="3970022"/>
            <a:ext cx="2581275" cy="1771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60" y="1796471"/>
            <a:ext cx="2924175" cy="1562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72" y="373098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829732"/>
            <a:ext cx="9601196" cy="1303867"/>
          </a:xfrm>
        </p:spPr>
        <p:txBody>
          <a:bodyPr>
            <a:normAutofit/>
          </a:bodyPr>
          <a:lstStyle/>
          <a:p>
            <a:r>
              <a:rPr lang="ru-RU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Бұқарша</a:t>
            </a:r>
            <a:r>
              <a:rPr lang="ru-RU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толғансақ</a:t>
            </a:r>
            <a:r>
              <a:rPr lang="ru-RU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br>
              <a:rPr lang="ru-RU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Қашан</a:t>
            </a:r>
            <a:r>
              <a:rPr lang="ru-RU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білесің</a:t>
            </a:r>
            <a:r>
              <a:rPr lang="ru-RU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E584948-2012-6636-F5EE-D3F12C954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52267"/>
              </p:ext>
            </p:extLst>
          </p:nvPr>
        </p:nvGraphicFramePr>
        <p:xfrm>
          <a:off x="1036320" y="1798319"/>
          <a:ext cx="9748517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719">
                  <a:extLst>
                    <a:ext uri="{9D8B030D-6E8A-4147-A177-3AD203B41FA5}">
                      <a16:colId xmlns:a16="http://schemas.microsoft.com/office/drawing/2014/main" val="2721348321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4210008648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13621735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 анаңның қадірін 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6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 тәніңнің қадірін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Бостандықтың қадірін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Дәулетіңнің қадірін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05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Ажарыңның қадірін 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1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Тіршілікітің қадірін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3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Аңдып жүрген дұшпанды 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білерсің</a:t>
                      </a:r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K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588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496</Words>
  <Application>Microsoft Office PowerPoint</Application>
  <PresentationFormat>Широкоэкранный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      Темір ауданы Қайыңды селосы          Абай атындағы жалпы орта білім беретін мектебі </vt:lpstr>
      <vt:lpstr>Сабақтың тақырыбы :  Бұқар жырау «Тілек» </vt:lpstr>
      <vt:lpstr> Оқу мақсаты : 9.1.4.1 – автор стиліне сүйене отырып, шығармашылық жұмыс жазу. 9.1.2.1 – шығармадағы ұрпақтар сабақтастығы көрінісін заманауи тұрғыда салыстырып, жаңашылдығына баға беру.  </vt:lpstr>
      <vt:lpstr>Бағалау критерийі:</vt:lpstr>
      <vt:lpstr>«Мадақтау»әдісі арқылы оқушылар бір-бірінің жақсы қасиеттерін айтып, сыныпта еркіндік атмосферасын орнатады.   «Ой қозғау»әдісі арқылы алдыңғы білімдерін еске түсіріп, сабақтың тақырыбын болжайды.  -Суреттерде не бейнеленген? -Жыраулар жайлы не білесіздер? -Бата деген не?   </vt:lpstr>
      <vt:lpstr>Бұқар жырау өз заманының үгітшісі  (көзқарас, пікір)</vt:lpstr>
      <vt:lpstr>Бұқар сөзіне сүйене... Жыраудың сөз толғамдарына сүйене отырып шығармашылық жұмыс жазу </vt:lpstr>
      <vt:lpstr>Бұқар жыры-салмақты сөз, саналы пікір, арналы ойдың кіндігі.     (салыстыр,баға бер)</vt:lpstr>
      <vt:lpstr>Бұқарша толғансақ … Қашан білесің?</vt:lpstr>
      <vt:lpstr>Бұқар армандаған бірлік бізде...</vt:lpstr>
      <vt:lpstr>Көмекей әулиеге көкейімізден... (Өзіндік бағалау)</vt:lpstr>
      <vt:lpstr>Мергеннің бағалауы </vt:lpstr>
      <vt:lpstr>Саламаттың бағалауы </vt:lpstr>
      <vt:lpstr>Ердәулеттің бағалауы </vt:lpstr>
      <vt:lpstr>Сүлейменнің бағалауы </vt:lpstr>
      <vt:lpstr>Шолпанның өзін өзі бағалауы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Абай атындағы жалпы орта білім беретін мектебі </dc:title>
  <dc:creator>Windows</dc:creator>
  <cp:lastModifiedBy>Админ</cp:lastModifiedBy>
  <cp:revision>21</cp:revision>
  <dcterms:created xsi:type="dcterms:W3CDTF">2023-04-04T09:09:00Z</dcterms:created>
  <dcterms:modified xsi:type="dcterms:W3CDTF">2023-04-06T06:22:08Z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5871D12C466746E8BD3BB47BF2945106</vt:lpwstr>
  </property>
  <property fmtid="{D5CDD505-2E9C-101B-9397-08002B2CF9AE}" pid="3" name="KSOProductBuildVer">
    <vt:lpwstr>1049-11.2.0.11516</vt:lpwstr>
  </property>
</Properties>
</file>