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0" r:id="rId5"/>
    <p:sldId id="261" r:id="rId6"/>
    <p:sldId id="264" r:id="rId7"/>
    <p:sldId id="263" r:id="rId8"/>
    <p:sldId id="259" r:id="rId9"/>
    <p:sldId id="262" r:id="rId10"/>
    <p:sldId id="272" r:id="rId11"/>
    <p:sldId id="274" r:id="rId12"/>
    <p:sldId id="275" r:id="rId13"/>
    <p:sldId id="276" r:id="rId14"/>
    <p:sldId id="273" r:id="rId15"/>
    <p:sldId id="266" r:id="rId16"/>
    <p:sldId id="278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E8A8BCD-142C-44A9-9EBB-1067F2F6B6B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6D6D0ECA-CD98-4E8F-871B-185F9E18EA6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E8A8BCD-142C-44A9-9EBB-1067F2F6B6B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media" Target="../media/media4.mp4"/><Relationship Id="rId7" Type="http://schemas.openxmlformats.org/officeDocument/2006/relationships/video" Target="../media/media4.mp4"/><Relationship Id="rId6" Type="http://schemas.openxmlformats.org/officeDocument/2006/relationships/image" Target="../media/image18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0" Type="http://schemas.openxmlformats.org/officeDocument/2006/relationships/slideLayout" Target="../slideLayouts/slideLayout9.xml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03596" y="-1"/>
            <a:ext cx="6988404" cy="3714161"/>
          </a:xfrm>
        </p:spPr>
        <p:txBody>
          <a:bodyPr>
            <a:noAutofit/>
          </a:bodyPr>
          <a:lstStyle/>
          <a:p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Әр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түрлі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деңгейдегі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тапсырмалар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есте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сақтау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және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дағдыларын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жетілдіру</a:t>
            </a:r>
            <a:r>
              <a:rPr lang="ru-RU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84743" y="3789575"/>
            <a:ext cx="6988404" cy="306842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Bookman Old Style" panose="02050604050505020204" pitchFamily="18" charset="0"/>
              </a:rPr>
              <a:t>«</a:t>
            </a:r>
            <a:r>
              <a:rPr lang="en-US" sz="3200" dirty="0">
                <a:latin typeface="Bookman Old Style" panose="02050604050505020204" pitchFamily="18" charset="0"/>
              </a:rPr>
              <a:t>Зерде» тобы:</a:t>
            </a:r>
            <a:endParaRPr lang="en-US" sz="32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Барлыбаева Г.А</a:t>
            </a:r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Қошқарбаева Г.Қ</a:t>
            </a:r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Байшора Н.А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53" y="0"/>
            <a:ext cx="516589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 descr="2023-04-28_09-25-5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9695" y="489585"/>
            <a:ext cx="11126470" cy="6172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2023-04-28_09-26-4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35585" y="552450"/>
            <a:ext cx="10419080" cy="59156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2023-04-28_09-27-0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56870" y="863600"/>
            <a:ext cx="1048512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9" name="Content Placeholder 8" descr="2023-04-28_09-23-5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4780" y="440690"/>
            <a:ext cx="10808970" cy="62426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2023-04-28_09-20-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30" y="349250"/>
            <a:ext cx="10948035" cy="63239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2023-04-28_09-21-1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93395" y="288290"/>
            <a:ext cx="9728835" cy="62801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2023-04-28_09-21-4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45515" y="532130"/>
            <a:ext cx="9532620" cy="58915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25195" y="1529715"/>
            <a:ext cx="10693400" cy="43799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Бірлесіп зерттеу жұмысы арқылы 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алаға шамадан тыс жүктеме беру емес,</a:t>
            </a:r>
            <a:r>
              <a:rPr lang="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</a:t>
            </a:r>
            <a:r>
              <a:rPr lang="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сінше оқушының біліміне,</a:t>
            </a:r>
            <a:r>
              <a:rPr lang="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мүмкіндігіне,</a:t>
            </a:r>
            <a:r>
              <a:rPr lang="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сұранысы мен қабілетіне сәйкес дайындалған сатылы жұмыстар жүйесі</a:t>
            </a:r>
            <a:r>
              <a:rPr lang="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 жүргізу</a:t>
            </a:r>
            <a:endParaRPr lang="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3680" y="5257800"/>
            <a:ext cx="10662920" cy="9144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ookman Old Style" panose="02050604050505020204" pitchFamily="18" charset="0"/>
              </a:rPr>
              <a:t>Фри әдісі арқылы үй тапсырмасын пысықтау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2" b="19722"/>
          <a:stretch>
            <a:fillRect/>
          </a:stretch>
        </p:blipFill>
        <p:spPr>
          <a:xfrm>
            <a:off x="123190" y="539115"/>
            <a:ext cx="3807460" cy="375666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70" y="407724"/>
            <a:ext cx="3616960" cy="43688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95" y="407670"/>
            <a:ext cx="3516630" cy="4368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en-US"/>
              <a:t>Топқа бөлу </a:t>
            </a:r>
            <a:br>
              <a:rPr lang="" altLang="en-US"/>
            </a:br>
            <a:r>
              <a:rPr lang="" altLang="en-US"/>
              <a:t>“Күн жүйесі” әдісі</a:t>
            </a:r>
            <a:endParaRPr lang="" altLang="en-US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26" y="561252"/>
            <a:ext cx="3120275" cy="399288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3" b="10704"/>
          <a:stretch>
            <a:fillRect/>
          </a:stretch>
        </p:blipFill>
        <p:spPr>
          <a:xfrm>
            <a:off x="7791385" y="561252"/>
            <a:ext cx="3086100" cy="3992880"/>
          </a:xfrm>
          <a:prstGeom prst="rect">
            <a:avLst/>
          </a:prstGeom>
        </p:spPr>
      </p:pic>
      <p:pic>
        <p:nvPicPr>
          <p:cNvPr id="31" name="Рисунок 3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>
          <a:xfrm>
            <a:off x="360899" y="561252"/>
            <a:ext cx="3615559" cy="399288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Тақтаны тазалау әдісі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2" b="19722"/>
          <a:stretch>
            <a:fillRect/>
          </a:stretch>
        </p:blipFill>
        <p:spPr>
          <a:xfrm>
            <a:off x="254000" y="233679"/>
            <a:ext cx="3159760" cy="467360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6" b="31984"/>
          <a:stretch>
            <a:fillRect/>
          </a:stretch>
        </p:blipFill>
        <p:spPr>
          <a:xfrm>
            <a:off x="3629671" y="233679"/>
            <a:ext cx="3573769" cy="4673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8" b="34371"/>
          <a:stretch>
            <a:fillRect/>
          </a:stretch>
        </p:blipFill>
        <p:spPr>
          <a:xfrm>
            <a:off x="7419351" y="233679"/>
            <a:ext cx="3695689" cy="46228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Bookman Old Style" panose="02050604050505020204" pitchFamily="18" charset="0"/>
              </a:rPr>
              <a:t>Домино әдісі</a:t>
            </a:r>
            <a:endParaRPr lang="en-US" sz="60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3" b="37233"/>
          <a:stretch>
            <a:fillRect/>
          </a:stretch>
        </p:blipFill>
        <p:spPr>
          <a:xfrm>
            <a:off x="233680" y="152400"/>
            <a:ext cx="3616960" cy="474472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10" y="152400"/>
            <a:ext cx="3465830" cy="4744720"/>
          </a:xfrm>
          <a:prstGeom prst="rect">
            <a:avLst/>
          </a:prstGeom>
        </p:spPr>
      </p:pic>
      <p:pic>
        <p:nvPicPr>
          <p:cNvPr id="9" name="WhatsApp Video 2023-04-27 at 20.00.2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152398"/>
            <a:ext cx="3048000" cy="4744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37065" y="5191759"/>
            <a:ext cx="10418895" cy="91682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Тик Ток әдісі арқылы кері байланыс 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8" b="32968"/>
          <a:stretch>
            <a:fillRect/>
          </a:stretch>
        </p:blipFill>
        <p:spPr>
          <a:xfrm>
            <a:off x="325120" y="568959"/>
            <a:ext cx="2904171" cy="3690939"/>
          </a:xfrm>
        </p:spPr>
      </p:pic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67" y="518936"/>
            <a:ext cx="4152587" cy="36909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30" y="518936"/>
            <a:ext cx="3263504" cy="36909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53080" y="3244334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Bookman Old Style" panose="02050604050505020204" pitchFamily="18" charset="0"/>
              </a:rPr>
              <a:t>Оқушы үні!!!</a:t>
            </a:r>
            <a:endParaRPr lang="en-US" sz="5400" dirty="0">
              <a:latin typeface="Bookman Old Style" panose="02050604050505020204" pitchFamily="18" charset="0"/>
            </a:endParaRPr>
          </a:p>
        </p:txBody>
      </p:sp>
      <p:pic>
        <p:nvPicPr>
          <p:cNvPr id="5" name="WhatsApp Video 2023-04-27 at 19.46.4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5280" y="1111195"/>
            <a:ext cx="3474720" cy="3048000"/>
          </a:xfrm>
          <a:prstGeom prst="rect">
            <a:avLst/>
          </a:prstGeom>
        </p:spPr>
      </p:pic>
      <p:pic>
        <p:nvPicPr>
          <p:cNvPr id="6" name="WhatsApp Video 2023-04-27 at 19.48.1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9120" y="1111193"/>
            <a:ext cx="3474720" cy="3048001"/>
          </a:xfrm>
          <a:prstGeom prst="rect">
            <a:avLst/>
          </a:prstGeom>
        </p:spPr>
      </p:pic>
      <p:pic>
        <p:nvPicPr>
          <p:cNvPr id="7" name="WhatsApp Video 2023-04-27 at 19.49.18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7520" y="1111194"/>
            <a:ext cx="347472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800" mute="1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 mute="1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4" descr="2023-04-28_09-27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6475" y="1909445"/>
            <a:ext cx="7639050" cy="3038475"/>
          </a:xfrm>
          <a:prstGeom prst="rect">
            <a:avLst/>
          </a:prstGeom>
        </p:spPr>
      </p:pic>
      <p:pic>
        <p:nvPicPr>
          <p:cNvPr id="6" name="Picture 5" descr="2023-04-28_09-26-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895" y="1641475"/>
            <a:ext cx="7648575" cy="4210050"/>
          </a:xfrm>
          <a:prstGeom prst="rect">
            <a:avLst/>
          </a:prstGeom>
        </p:spPr>
      </p:pic>
      <p:pic>
        <p:nvPicPr>
          <p:cNvPr id="8" name="Picture 7" descr="2023-04-28_09-25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" y="777875"/>
            <a:ext cx="10888980" cy="608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ид">
  <a:themeElements>
    <a:clrScheme name="Вид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Вид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0</TotalTime>
  <Words>492</Words>
  <Application>WPS Presentation</Application>
  <PresentationFormat>Широкоэкранный</PresentationFormat>
  <Paragraphs>23</Paragraphs>
  <Slides>16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Wingdings 2</vt:lpstr>
      <vt:lpstr>Bookman Old Style</vt:lpstr>
      <vt:lpstr>Times New Roman</vt:lpstr>
      <vt:lpstr>Microsoft YaHei</vt:lpstr>
      <vt:lpstr>Arial Unicode MS</vt:lpstr>
      <vt:lpstr>Century Schoolbook</vt:lpstr>
      <vt:lpstr>Century</vt:lpstr>
      <vt:lpstr>Calibri</vt:lpstr>
      <vt:lpstr>Вид</vt:lpstr>
      <vt:lpstr>Әр түрлі деңгейдегі тапсырмалар арқылы оқушылардың есте сақтау және қолдану дағдыларын жетілдіру.</vt:lpstr>
      <vt:lpstr>PowerPoint 演示文稿</vt:lpstr>
      <vt:lpstr>Фри әдісі арқылы үй тапсырмасын пысықтау</vt:lpstr>
      <vt:lpstr>PowerPoint 演示文稿</vt:lpstr>
      <vt:lpstr>Тақтаны тазалау әдісі</vt:lpstr>
      <vt:lpstr>Домино әдісі</vt:lpstr>
      <vt:lpstr>Тик Ток әдісі арқылы кері байланыс </vt:lpstr>
      <vt:lpstr>Оқушы үні!!!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Әр түрлі деңгейдегі тапсырмалар арқылы оқушылардың есте сақтау және қолдану дағдыларын жетілдіру.</dc:title>
  <dc:creator>Нуржан Сабыр</dc:creator>
  <cp:lastModifiedBy>Admin</cp:lastModifiedBy>
  <cp:revision>6</cp:revision>
  <dcterms:created xsi:type="dcterms:W3CDTF">2023-04-25T13:12:00Z</dcterms:created>
  <dcterms:modified xsi:type="dcterms:W3CDTF">2023-04-28T05:00:32Z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17CE20BB79014E909D4421F27310F290</vt:lpwstr>
  </property>
  <property fmtid="{D5CDD505-2E9C-101B-9397-08002B2CF9AE}" pid="3" name="KSOProductBuildVer">
    <vt:lpwstr>1033-11.2.0.11536</vt:lpwstr>
  </property>
</Properties>
</file>