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1" r:id="rId4"/>
    <p:sldId id="266" r:id="rId5"/>
    <p:sldId id="267" r:id="rId6"/>
    <p:sldId id="268" r:id="rId7"/>
    <p:sldId id="269" r:id="rId8"/>
    <p:sldId id="270" r:id="rId9"/>
    <p:sldId id="257" r:id="rId10"/>
    <p:sldId id="259" r:id="rId11"/>
    <p:sldId id="262" r:id="rId12"/>
    <p:sldId id="256" r:id="rId13"/>
    <p:sldId id="263" r:id="rId14"/>
    <p:sldId id="260" r:id="rId15"/>
    <p:sldId id="264" r:id="rId16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XTreme.ws\Desktop\фон для педагогов\1644009173_65-phonoteka-org-p-fon-slaida-dlya-uchitelei-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" y="0"/>
            <a:ext cx="913994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9554" y="1856574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Жарқын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иесі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семинар-тренинг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3085336"/>
            <a:ext cx="49320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«Мұғалім- өзінің білімін үздіксіз көтеріп отырғанда ғана мұғалім, ал оқуды, ізденуді тоқтатқан кезде оның мұғалімдігі де жойылады». </a:t>
            </a:r>
            <a:endParaRPr lang="kk-KZ" sz="2000" b="1" i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kk-KZ" sz="20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К.Д</a:t>
            </a:r>
            <a:r>
              <a:rPr lang="kk-KZ" sz="2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Ушинский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40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XTreme.ws\Desktop\фон для педагогов\загружен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237" y="0"/>
            <a:ext cx="91912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19" y="116632"/>
            <a:ext cx="8568951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маманға кеңес</a:t>
            </a:r>
            <a:endParaRPr lang="ru-RU" sz="2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Кабинетке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таза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көрнекі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дайындығына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жеткізіңіз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сізбен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ұйымдасқан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сәлемдесуіне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табыңыз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Топтағы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аударатын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балаларыңызды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түгелдеңіз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жұмсауға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жігермен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бастаңыз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бос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болмайтындай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жүргізіңіз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      Аз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кідірістер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баяулық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жұмыссыздық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тәртіпсіздік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туғызады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матиериалды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мазмұнды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өткізіп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ойлауға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еліктіріңіз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    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қадағалаңыз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бұзғысы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әрекеттің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алыңыз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 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істермен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щұғылданғысы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болдырмауға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874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XTreme.ws\Desktop\фон для педагогов\1644009123_72-phonoteka-org-p-fon-slaida-dlya-uchitelei-7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2370" y="1340768"/>
            <a:ext cx="86049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Әдістемелік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жұмыстың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ғылымилығы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жүйелілігі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кешенді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сипаты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шығармашылық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сипаты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нақтылығы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қажет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Әдістемелік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жұмысты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педагогтардың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өз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білімдерін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жетілдірудің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топтық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ақылға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қонымды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үйлесімді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кешенді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түрде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жүзеге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асырылуы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ақыры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жоғары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нәтижелікке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жеткізеді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Жас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мамандарды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кәсіби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 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шеберлікке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баулу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керек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Атап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айтсақ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жас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мамандарға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қойылатын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талаптар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: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–         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Педагогтің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жеке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көзқарасы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бар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соны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қорғай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білетін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жігерлі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тұлға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маман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болуы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қажет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–         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Маманның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педагогикалық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ойлау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қабілеті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ғылыми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түрде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қалыптасуы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тиіс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–          Педагог  –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білім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негіздерін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өз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бетінше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оқып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үйренуге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баланы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баулуға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міндетті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Педагог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әр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уақытта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өз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білімін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толықтырып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шығармашылығын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арттырып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отыруға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міндетті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Тәлімгерлік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жұмыста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ең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бастысы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жас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мамандарды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еліміздің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мәртебесін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асқақтататын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білімді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парасатты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ақылды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мәдениетті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іскерлі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парасатты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ақылды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мәдениетті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іскерлі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мұғалім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болуға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Kozuka Mincho Pro M" pitchFamily="18" charset="-128"/>
                <a:cs typeface="Times New Roman" panose="02020603050405020304" pitchFamily="18" charset="0"/>
              </a:rPr>
              <a:t> баулу.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85970" y="310470"/>
            <a:ext cx="2797754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маманға: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2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XTreme.ws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771800" y="0"/>
            <a:ext cx="37643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маманға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461665"/>
            <a:ext cx="89644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шыншыл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орындамаған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тапсыр-маларына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жүйкеңізді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жұқартып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айқайлап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үстелді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тарсылдатып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ашуланбаңыз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жүрегіндегіні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мақтағанды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ұнатса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қаталдыққа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үйренген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мағлұмат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Сұрағына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баста-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уыш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нәрсеге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құмартып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қойғыш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Логикалық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сәтіне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кездегі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логика-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ұнататын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нәрсемен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көбірек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шұғылдануына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салуды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ұнатса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қоюды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салғанын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өтініңіз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да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тез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қимылдайтын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жүйрік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ұяң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жайғастырыңыз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сағатында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шұғылданғанда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сатылап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алмайтын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буынды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көшіру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т.с.с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басылымдарға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жазылуы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баруға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әдеттендіріңіз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247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XTreme.ws\Desktop\фон для педагогов\1644009145_10-phonoteka-org-p-fon-slaida-dlya-uchitelei-1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796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908720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Бақыт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не?»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сауалдың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таңертең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жұмысқа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кешкісін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асығу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естіген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шығарсыз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Расында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сүйікті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жұмысымызға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туысымыздан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қызметтестерімізге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көңілімізбен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асығып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жетсек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құрқылтайдың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ұясындай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ұямыздың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шуағына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кенелу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асыққанымыз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көңіліміздің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тыныштығын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білдірмей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1346" y="332656"/>
            <a:ext cx="26613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6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XTreme.ws\Desktop\фон для педагогов\фон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" y="0"/>
            <a:ext cx="913994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620788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Пәндерді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оқытуда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цифрлық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ресурстарды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отырысы</a:t>
            </a:r>
            <a:endParaRPr lang="ru-RU" sz="2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 тәртібінде:</a:t>
            </a: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Демо сабақтардың құрылымын талдау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спикер биология пәні мұғалімі Г.Т.Бегимбетова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«Projet» «ClassDojo»   платформасын  қолдану әдістері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Спикер математика пәні мұғалімі Шорабаева М.Е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-« Educaplay»  «Mozaik 3 d» платформасын  пайдалану тиімділігі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Спикер химия пәні мұғалімі Серикбаева С.С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«Дарын онлайн», «Joiteka»  платформасы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спикер биология пәні мұғалімі Сабыр Н.Ж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9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XTreme.ws\Desktop\фон для педагогов\1644009128_68-phonoteka-org-p-fon-slaida-dlya-uchitelei-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148" y="0"/>
            <a:ext cx="9179147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90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Treme.w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55" y="1268760"/>
            <a:ext cx="9053251" cy="557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 Танысу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XTreme.ws\Desktop\блютоз\IMG-20230410-WA0019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56792"/>
            <a:ext cx="453650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92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XTreme.ws\Desktop\фон для педагогов\фон учител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2" y="0"/>
            <a:ext cx="91325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06579" y="980728"/>
            <a:ext cx="633436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ІІ. «</a:t>
            </a:r>
            <a:r>
              <a:rPr lang="ru-RU" sz="7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ғажайып</a:t>
            </a:r>
            <a:r>
              <a:rPr lang="ru-RU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021" y="2967335"/>
            <a:ext cx="849598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Барлық жақсы қасиеттер қамтылған, </a:t>
            </a:r>
          </a:p>
          <a:p>
            <a:pPr algn="ctr"/>
            <a:r>
              <a:rPr lang="kk-KZ" sz="36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ең жоғарғы дәрежедегі қасиет.</a:t>
            </a:r>
            <a:endParaRPr lang="ru-RU" sz="36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2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XTreme.ws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" y="193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01864" y="476672"/>
            <a:ext cx="784887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ІІІ.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мамандарға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сауалнама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 қандай мұғалімсіз?</a:t>
            </a:r>
            <a:b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лайықтылықты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400" dirty="0"/>
              <a:t/>
            </a:r>
            <a:br>
              <a:rPr lang="kk-KZ" sz="1400" dirty="0"/>
            </a:b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9032" y="2272079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Уақыты: 5 минут</a:t>
            </a:r>
            <a:b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Әрбір «а» жауабына – 5 ұпай, «ә» жауабына – 3 ұпай, «б» жауабына – 1 ұпай есептеңіз.</a:t>
            </a:r>
            <a:b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9032" y="3284984"/>
            <a:ext cx="79559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45 - 50 ұпай жинасаңыз:Сіз шәкірт үшін биік тұлғасыз. Сіз бала тәрбиесіне жан - тәнімен берілген жансыз.</a:t>
            </a:r>
            <a:b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0560" y="4017838"/>
            <a:ext cx="7941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30 - 21 ұпай жинасаңыз:Сіз арбаны да сындырмайтын, өгізді де өлтірмейтін күйде жүрсіз. Сізге көп іздену керек.</a:t>
            </a:r>
            <a:b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60" y="4710335"/>
            <a:ext cx="76381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15 - 11 ұпай жинасаңыз:Сіз босқа уақыт өткізіп жүрсіз.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Орныңызды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жанын түсінетін шын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 босатқаныңыз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жөн.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8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</a:rPr>
              <a:t>ІҮ. Арт </a:t>
            </a:r>
            <a:r>
              <a:rPr lang="kk-KZ" b="1" dirty="0">
                <a:solidFill>
                  <a:srgbClr val="FF0000"/>
                </a:solidFill>
              </a:rPr>
              <a:t>– терапия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21097" y="2276872"/>
            <a:ext cx="60242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Ү. «Арқадағы 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</a:t>
            </a: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1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05971" y="20895"/>
            <a:ext cx="6641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ҮІ.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Ситуациялық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32552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    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жиналысында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айттыңыз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анасы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кінәлады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алмайсыңдар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ашуланды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қайтарасыз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    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педагогтің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орындығына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байқамай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отырдыңыз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киіміңізді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былғап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Жаппай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ұрысасыз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ба?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амал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ба?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     Бала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сабағыңыздан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ойнап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бөгет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Бақша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шықпады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қызықтыра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кінәлады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сабағыңызды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ұнатады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Әлгі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     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үстінде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келеңсіз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кінәлі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айттыңыз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істегенін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мойындады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ашуыңызды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көрсеттіңіз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баладан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кешірім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сұрайсыз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ба?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     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жағдаймен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келсеңіз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сабағыңызға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кісі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қатысып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істейсіз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жағдаяттан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     Сіз үйге тапсырма бердіңіз.Оқушы үй тапсырмасын реферат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түрінде, оқулықтан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 материалмен, ғылыми деректермен дәлелдеп жазып келген, сіз ол деректер жайында білмейсіз.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бағалайсыз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Білмейтініңізді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білдірмей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8422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Фон для презентации учитель - 98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340768"/>
            <a:ext cx="53285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Тәлімгер міндеті: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маманға өзінің кәсіби қызметі саласындағы жобалау, болжам жасау, әрқайсысының даму деңгейін айқындай отырып әріптестерімен қарым – қатынас жасау, шығармашылық ізденіс топтарын ұйымдастыру сияқты жұмыстардың әдіс – тәсілдерін игеруге ықпал жасайтын ғылым зерттеу іс – әрекеттерінің жолдарын үйрету – </a:t>
            </a:r>
            <a:r>
              <a:rPr lang="kk-KZ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тәлімгер ұстаздардың басты міндеті.</a:t>
            </a:r>
            <a:endParaRPr lang="ru-RU" sz="2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8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XTreme.ws\Desktop\фон для педагогов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655" y="0"/>
            <a:ext cx="918565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8684" y="260648"/>
            <a:ext cx="878497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ҮІІ.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өткізуде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мұғалімге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жадынама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Кабинетке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бөлме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таза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көрнекі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дайындығына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жеткізіңіз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сізбен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ұйымдасқан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сәлемдесуіне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табыңыз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Топтағы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аударатын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балаларыңызды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түгелдеңіз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жұмсауға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жігермен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бастаңыз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бос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болмайтындай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жүргізіңіз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      Аз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кідірістер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баяулық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жұмыссыздық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тәртіпсіздік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туғызады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матиериалды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мазмұнды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ойлауға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еліктіріңіз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    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қадағалаңыз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бұзғысы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әрекеттің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алыңыз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 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істермен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щұғылданғысы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болдырмауға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403</Words>
  <Application>Microsoft Office PowerPoint</Application>
  <PresentationFormat>Экран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Kozuka Mincho Pro M</vt:lpstr>
      <vt:lpstr>Times New Roman</vt:lpstr>
      <vt:lpstr>Тема Office</vt:lpstr>
      <vt:lpstr>Презентация PowerPoint</vt:lpstr>
      <vt:lpstr>І. Танысу</vt:lpstr>
      <vt:lpstr>Презентация PowerPoint</vt:lpstr>
      <vt:lpstr>Презентация PowerPoint</vt:lpstr>
      <vt:lpstr>ІҮ. Арт – терапия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Windows</cp:lastModifiedBy>
  <cp:revision>43</cp:revision>
  <cp:lastPrinted>2023-11-15T11:01:30Z</cp:lastPrinted>
  <dcterms:modified xsi:type="dcterms:W3CDTF">2023-11-15T11:11:02Z</dcterms:modified>
</cp:coreProperties>
</file>