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91" y="1334113"/>
            <a:ext cx="896636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«Оқушылардың ерекше қабілетін тану арқылы </a:t>
            </a:r>
          </a:p>
          <a:p>
            <a:pPr algn="ctr"/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дарындылықты дамыту» тақырыбындағы </a:t>
            </a:r>
          </a:p>
          <a:p>
            <a:pPr algn="ctr"/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мектеп проблемасына байланысты </a:t>
            </a:r>
          </a:p>
          <a:p>
            <a:pPr algn="ctr"/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гуманитарлық пәндер бірлестігінің дарынды </a:t>
            </a:r>
          </a:p>
          <a:p>
            <a:pPr algn="ctr"/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оқушылармен жүргізілген 3 жылдық </a:t>
            </a:r>
          </a:p>
          <a:p>
            <a:pPr algn="ctr"/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жұмыстарының есебі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93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313" y="1772816"/>
            <a:ext cx="849694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2021-2022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жылы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Жұмекен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Бейбіт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2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Кәдір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Шолпан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Мағжан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оқуларының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3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Орынғали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Іңкәр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шежірем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тегімнің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байқауы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Орынғали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Іңкәр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Мағжан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облыстық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5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Құсайын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Тұлпар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аудандық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ДИПЛОМ.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Құсайын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Облыстық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Ж.Жабаев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жырлары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хат.  </a:t>
            </a:r>
          </a:p>
          <a:p>
            <a:pPr marL="342900" indent="-342900">
              <a:buAutoNum type="arabicPeriod" startAt="7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Балағұл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Аяулым - Республикалық «Абайтану»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олимпиадасының аудандық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кезеңі ІІ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орын</a:t>
            </a:r>
          </a:p>
          <a:p>
            <a:pPr marL="342900" indent="-342900">
              <a:buAutoNum type="arabicPeriod" startAt="8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Балағұл Аяулым, Өмір Қамажай – аудандық дебат турнирі ІІ орын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68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56792"/>
            <a:ext cx="86409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2022-2023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жылы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Балағұл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Аяулым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Жарқын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олимпиадасының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2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Орынғали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Іңкәр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Ақберен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байқауының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3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Гүлім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Ақберен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байқауының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4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Құсайын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Жарқын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олимпиадасының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5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Кәдір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Шолпан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6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Кәдір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Шолпан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облыстық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7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Олжабай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Гүлімай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айбыным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байқауы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8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Балағұл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Аяулым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Ақберен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байқауының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Өмір Қамажай, Кәмен Гүлім – аудандық дебат турнирі ІІІ орын</a:t>
            </a:r>
          </a:p>
          <a:p>
            <a:pPr marL="342900" indent="-342900">
              <a:buAutoNum type="arabicPeriod" startAt="9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Кәмен Гүлім – аудандық дебат турнирі «Үздік ойыншы» номинациясы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63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487" y="980728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жылы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Құсайын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ІІІ «Абай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байқауының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2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Зәдігерей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3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Аманжол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Сұлтан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4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Құсайын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 startAt="5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Інжумаржан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Мағжан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оқуларының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5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Қуаныш Зейнеш – Республикалық Абайтану олимпиадасының аудандық кезеңі ІІІ орын. </a:t>
            </a:r>
          </a:p>
          <a:p>
            <a:pPr marL="342900" indent="-342900">
              <a:buAutoNum type="arabicPeriod" startAt="5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Құсайын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ІІІ «Абай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байқауының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облыстық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5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Құсайын Айым, Зәдігерей Адина – аудандық дебат турнирі алғыс хат</a:t>
            </a:r>
          </a:p>
          <a:p>
            <a:pPr marL="342900" indent="-342900">
              <a:buAutoNum type="arabicPeriod" startAt="5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Олжабай Жібек – Республикалық пәндік олимпиада аудандық кезең  ІІ орын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Зәдігерей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ІІІ «Абай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байқауының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аудандық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Зәдігерей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ІІІ «Абай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байқауының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облыстық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42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175672"/>
              </p:ext>
            </p:extLst>
          </p:nvPr>
        </p:nvGraphicFramePr>
        <p:xfrm>
          <a:off x="954450" y="2132856"/>
          <a:ext cx="7272808" cy="3566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4931"/>
                <a:gridCol w="770550"/>
                <a:gridCol w="800187"/>
                <a:gridCol w="800187"/>
                <a:gridCol w="1066915"/>
                <a:gridCol w="1140019"/>
                <a:gridCol w="1140019"/>
              </a:tblGrid>
              <a:tr h="35591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 жылы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Аудандық 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Облыстық 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 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8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 байқаулар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 байқаулар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Шығармашылық байқаулар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/>
                </a:tc>
              </a:tr>
              <a:tr h="30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2023-2024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1123555"/>
            <a:ext cx="79585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Гуманитарлық пәндер бойынша дарынды оқушылардың </a:t>
            </a:r>
          </a:p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3 жылдық жетістіктерінің көрсеткіші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304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100</TotalTime>
  <Words>434</Words>
  <Application>Microsoft Office PowerPoint</Application>
  <PresentationFormat>Экран (4:3)</PresentationFormat>
  <Paragraphs>92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11</cp:revision>
  <dcterms:created xsi:type="dcterms:W3CDTF">2024-05-22T17:52:59Z</dcterms:created>
  <dcterms:modified xsi:type="dcterms:W3CDTF">2024-05-23T17:12:14Z</dcterms:modified>
</cp:coreProperties>
</file>