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3"/>
    <p:sldId id="257" r:id="rId4"/>
    <p:sldId id="258" r:id="rId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handoutMaster" Target="handoutMasters/handout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IMG_20241101_102559"/>
          <p:cNvPicPr>
            <a:picLocks noChangeAspect="1"/>
          </p:cNvPicPr>
          <p:nvPr/>
        </p:nvPicPr>
        <p:blipFill>
          <a:blip r:embed="rId1"/>
          <a:srcRect l="12679" t="20574" r="18679" b="30019"/>
          <a:stretch>
            <a:fillRect/>
          </a:stretch>
        </p:blipFill>
        <p:spPr>
          <a:xfrm>
            <a:off x="368300" y="532765"/>
            <a:ext cx="3188335" cy="306006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908175" y="3224530"/>
            <a:ext cx="1609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АС ҮЙ</a:t>
            </a:r>
            <a:endParaRPr lang="" altLang="ru-RU" b="1"/>
          </a:p>
        </p:txBody>
      </p:sp>
      <p:sp>
        <p:nvSpPr>
          <p:cNvPr id="6" name="Заголовок 5"/>
          <p:cNvSpPr/>
          <p:nvPr>
            <p:ph type="ctrTitle"/>
          </p:nvPr>
        </p:nvSpPr>
        <p:spPr>
          <a:xfrm>
            <a:off x="1402715" y="0"/>
            <a:ext cx="9144000" cy="532130"/>
          </a:xfrm>
        </p:spPr>
        <p:txBody>
          <a:bodyPr>
            <a:normAutofit fontScale="90000"/>
          </a:bodyPr>
          <a:p>
            <a:r>
              <a:rPr lang="" altLang="ru-RU" sz="3555" b="1" i="1">
                <a:solidFill>
                  <a:srgbClr val="FF0000"/>
                </a:solidFill>
              </a:rPr>
              <a:t>Абай атындағы ЖОББМ</a:t>
            </a:r>
            <a:endParaRPr lang="" altLang="ru-RU" sz="3555" b="1" i="1">
              <a:solidFill>
                <a:srgbClr val="FF0000"/>
              </a:solidFill>
            </a:endParaRPr>
          </a:p>
        </p:txBody>
      </p:sp>
      <p:pic>
        <p:nvPicPr>
          <p:cNvPr id="7" name="Изображение 6" descr="IMG_20241101_103700"/>
          <p:cNvPicPr>
            <a:picLocks noChangeAspect="1"/>
          </p:cNvPicPr>
          <p:nvPr/>
        </p:nvPicPr>
        <p:blipFill>
          <a:blip r:embed="rId2"/>
          <a:srcRect l="13383" r="17333" b="54926"/>
          <a:stretch>
            <a:fillRect/>
          </a:stretch>
        </p:blipFill>
        <p:spPr>
          <a:xfrm>
            <a:off x="3641090" y="532130"/>
            <a:ext cx="3528060" cy="306070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5111115" y="3224530"/>
            <a:ext cx="2058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СПОРТ ЗАЛ АЛДЫ</a:t>
            </a:r>
            <a:endParaRPr lang="" altLang="ru-RU" b="1"/>
          </a:p>
        </p:txBody>
      </p:sp>
      <p:pic>
        <p:nvPicPr>
          <p:cNvPr id="9" name="Изображение 8" descr="IMG_20241101_102520"/>
          <p:cNvPicPr>
            <a:picLocks noChangeAspect="1"/>
          </p:cNvPicPr>
          <p:nvPr/>
        </p:nvPicPr>
        <p:blipFill>
          <a:blip r:embed="rId3"/>
          <a:srcRect l="14037" t="18935" r="15593" b="36283"/>
          <a:stretch>
            <a:fillRect/>
          </a:stretch>
        </p:blipFill>
        <p:spPr>
          <a:xfrm>
            <a:off x="3641090" y="3660140"/>
            <a:ext cx="3528060" cy="306070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5510530" y="6083300"/>
            <a:ext cx="1658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СПОРТ ЗАЛ ІШІ</a:t>
            </a:r>
            <a:endParaRPr lang="" altLang="ru-RU" b="1"/>
          </a:p>
        </p:txBody>
      </p:sp>
      <p:pic>
        <p:nvPicPr>
          <p:cNvPr id="11" name="Изображение 10" descr="IMG_20241101_103002"/>
          <p:cNvPicPr>
            <a:picLocks noChangeAspect="1"/>
          </p:cNvPicPr>
          <p:nvPr/>
        </p:nvPicPr>
        <p:blipFill>
          <a:blip r:embed="rId4"/>
          <a:srcRect l="14914" t="16898" r="16494" b="38481"/>
          <a:stretch>
            <a:fillRect/>
          </a:stretch>
        </p:blipFill>
        <p:spPr>
          <a:xfrm>
            <a:off x="7253605" y="532765"/>
            <a:ext cx="3528060" cy="3060065"/>
          </a:xfrm>
          <a:prstGeom prst="rect">
            <a:avLst/>
          </a:prstGeom>
        </p:spPr>
      </p:pic>
      <p:pic>
        <p:nvPicPr>
          <p:cNvPr id="12" name="Изображение 11" descr="IMG_20241101_103021"/>
          <p:cNvPicPr>
            <a:picLocks noChangeAspect="1"/>
          </p:cNvPicPr>
          <p:nvPr/>
        </p:nvPicPr>
        <p:blipFill>
          <a:blip r:embed="rId5"/>
          <a:srcRect l="18210" t="28667" r="13198" b="26778"/>
          <a:stretch>
            <a:fillRect/>
          </a:stretch>
        </p:blipFill>
        <p:spPr>
          <a:xfrm>
            <a:off x="7253605" y="3665220"/>
            <a:ext cx="3528060" cy="3055620"/>
          </a:xfrm>
          <a:prstGeom prst="rect">
            <a:avLst/>
          </a:prstGeom>
        </p:spPr>
      </p:pic>
      <p:sp>
        <p:nvSpPr>
          <p:cNvPr id="15" name="Текстовое поле 14"/>
          <p:cNvSpPr txBox="1"/>
          <p:nvPr/>
        </p:nvSpPr>
        <p:spPr>
          <a:xfrm>
            <a:off x="9065260" y="3153410"/>
            <a:ext cx="1703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АКТ </a:t>
            </a:r>
            <a:r>
              <a:rPr lang="" altLang="ru-RU" b="1"/>
              <a:t>ЗАЛ АЛДЫ</a:t>
            </a:r>
            <a:endParaRPr lang="" altLang="ru-RU" b="1"/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9065260" y="6142990"/>
            <a:ext cx="1747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АКТ ЗАЛ ІШІ</a:t>
            </a:r>
            <a:endParaRPr lang="" altLang="ru-RU" b="1"/>
          </a:p>
        </p:txBody>
      </p:sp>
      <p:pic>
        <p:nvPicPr>
          <p:cNvPr id="17" name="Изображение 16" descr="IMG_20241101_102625"/>
          <p:cNvPicPr>
            <a:picLocks noChangeAspect="1"/>
          </p:cNvPicPr>
          <p:nvPr/>
        </p:nvPicPr>
        <p:blipFill>
          <a:blip r:embed="rId6"/>
          <a:srcRect l="10284" t="19000" r="27531" b="36370"/>
          <a:stretch>
            <a:fillRect/>
          </a:stretch>
        </p:blipFill>
        <p:spPr>
          <a:xfrm>
            <a:off x="358140" y="3660140"/>
            <a:ext cx="3198495" cy="3060700"/>
          </a:xfrm>
          <a:prstGeom prst="rect">
            <a:avLst/>
          </a:prstGeom>
        </p:spPr>
      </p:pic>
      <p:sp>
        <p:nvSpPr>
          <p:cNvPr id="18" name="Текстовое поле 17"/>
          <p:cNvSpPr txBox="1"/>
          <p:nvPr/>
        </p:nvSpPr>
        <p:spPr>
          <a:xfrm>
            <a:off x="2032635" y="6083300"/>
            <a:ext cx="152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АСХАНА</a:t>
            </a:r>
            <a:endParaRPr lang="" altLang="ru-RU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 descr="IMG_20241101_102800"/>
          <p:cNvPicPr>
            <a:picLocks noChangeAspect="1"/>
          </p:cNvPicPr>
          <p:nvPr>
            <p:ph sz="half" idx="1"/>
          </p:nvPr>
        </p:nvPicPr>
        <p:blipFill>
          <a:blip r:embed="rId1"/>
          <a:srcRect l="15809" t="22962" r="16159" b="30664"/>
          <a:stretch>
            <a:fillRect/>
          </a:stretch>
        </p:blipFill>
        <p:spPr>
          <a:xfrm>
            <a:off x="133985" y="295275"/>
            <a:ext cx="3213100" cy="3060065"/>
          </a:xfrm>
          <a:prstGeom prst="rect">
            <a:avLst/>
          </a:prstGeom>
        </p:spPr>
      </p:pic>
      <p:pic>
        <p:nvPicPr>
          <p:cNvPr id="9" name="Замещающее содержимое 8" descr="IMG_20241101_102747"/>
          <p:cNvPicPr>
            <a:picLocks noChangeAspect="1"/>
          </p:cNvPicPr>
          <p:nvPr>
            <p:ph sz="half" idx="2"/>
          </p:nvPr>
        </p:nvPicPr>
        <p:blipFill>
          <a:blip r:embed="rId2"/>
          <a:srcRect r="2277" b="28898"/>
          <a:stretch>
            <a:fillRect/>
          </a:stretch>
        </p:blipFill>
        <p:spPr>
          <a:xfrm>
            <a:off x="133985" y="3429000"/>
            <a:ext cx="3188970" cy="3060065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>
            <a:off x="1135380" y="6120765"/>
            <a:ext cx="2182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ИНФОРМАТИКА ІШІ</a:t>
            </a:r>
            <a:endParaRPr lang="" altLang="ru-RU" b="1"/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830580" y="2865755"/>
            <a:ext cx="2487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ИНФОРМАТИКА АЛДЫ</a:t>
            </a:r>
            <a:endParaRPr lang="" altLang="ru-RU" b="1"/>
          </a:p>
        </p:txBody>
      </p:sp>
      <p:pic>
        <p:nvPicPr>
          <p:cNvPr id="15" name="Изображение 14" descr="IMG_20241101_102835"/>
          <p:cNvPicPr>
            <a:picLocks noChangeAspect="1"/>
          </p:cNvPicPr>
          <p:nvPr/>
        </p:nvPicPr>
        <p:blipFill>
          <a:blip r:embed="rId3"/>
          <a:srcRect l="17654" t="15833" r="18630" b="39546"/>
          <a:stretch>
            <a:fillRect/>
          </a:stretch>
        </p:blipFill>
        <p:spPr>
          <a:xfrm>
            <a:off x="3503930" y="295275"/>
            <a:ext cx="3240405" cy="3060065"/>
          </a:xfrm>
          <a:prstGeom prst="rect">
            <a:avLst/>
          </a:prstGeom>
        </p:spPr>
      </p:pic>
      <p:sp>
        <p:nvSpPr>
          <p:cNvPr id="16" name="Текстовое поле 15"/>
          <p:cNvSpPr txBox="1"/>
          <p:nvPr/>
        </p:nvSpPr>
        <p:spPr>
          <a:xfrm>
            <a:off x="4738370" y="2985770"/>
            <a:ext cx="2020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b="1"/>
              <a:t>МЕКТЕП ҚАС БЕТІ</a:t>
            </a:r>
            <a:endParaRPr lang="en-US" altLang="ru-RU" b="1"/>
          </a:p>
        </p:txBody>
      </p:sp>
      <p:pic>
        <p:nvPicPr>
          <p:cNvPr id="17" name="Изображение 16" descr="IMG_20241101_102717"/>
          <p:cNvPicPr>
            <a:picLocks noChangeAspect="1"/>
          </p:cNvPicPr>
          <p:nvPr/>
        </p:nvPicPr>
        <p:blipFill>
          <a:blip r:embed="rId4"/>
          <a:srcRect l="13556" t="17870" r="23444" b="37509"/>
          <a:stretch>
            <a:fillRect/>
          </a:stretch>
        </p:blipFill>
        <p:spPr>
          <a:xfrm>
            <a:off x="3503930" y="3429000"/>
            <a:ext cx="3240405" cy="3060065"/>
          </a:xfrm>
          <a:prstGeom prst="rect">
            <a:avLst/>
          </a:prstGeom>
        </p:spPr>
      </p:pic>
      <p:sp>
        <p:nvSpPr>
          <p:cNvPr id="18" name="Текстовое поле 17"/>
          <p:cNvSpPr txBox="1"/>
          <p:nvPr/>
        </p:nvSpPr>
        <p:spPr>
          <a:xfrm>
            <a:off x="5671185" y="6120765"/>
            <a:ext cx="1073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ШЫҒУ</a:t>
            </a:r>
            <a:endParaRPr lang="" altLang="ru-RU" b="1"/>
          </a:p>
        </p:txBody>
      </p:sp>
      <p:pic>
        <p:nvPicPr>
          <p:cNvPr id="20" name="Изображение 19" descr="IMG_20241101_102921"/>
          <p:cNvPicPr>
            <a:picLocks noChangeAspect="1"/>
          </p:cNvPicPr>
          <p:nvPr/>
        </p:nvPicPr>
        <p:blipFill>
          <a:blip r:embed="rId5"/>
          <a:srcRect l="9630" t="11500" r="27370" b="44611"/>
          <a:stretch>
            <a:fillRect/>
          </a:stretch>
        </p:blipFill>
        <p:spPr>
          <a:xfrm>
            <a:off x="6930390" y="3429000"/>
            <a:ext cx="3240405" cy="3060065"/>
          </a:xfrm>
          <a:prstGeom prst="rect">
            <a:avLst/>
          </a:prstGeom>
        </p:spPr>
      </p:pic>
      <p:pic>
        <p:nvPicPr>
          <p:cNvPr id="21" name="Изображение 20" descr="IMG_20241101_120156"/>
          <p:cNvPicPr>
            <a:picLocks noChangeAspect="1"/>
          </p:cNvPicPr>
          <p:nvPr/>
        </p:nvPicPr>
        <p:blipFill>
          <a:blip r:embed="rId6"/>
          <a:srcRect l="15765" t="4306" r="20284" b="51093"/>
          <a:stretch>
            <a:fillRect/>
          </a:stretch>
        </p:blipFill>
        <p:spPr>
          <a:xfrm>
            <a:off x="6930390" y="296545"/>
            <a:ext cx="3229610" cy="3058795"/>
          </a:xfrm>
          <a:prstGeom prst="rect">
            <a:avLst/>
          </a:prstGeom>
        </p:spPr>
      </p:pic>
      <p:sp>
        <p:nvSpPr>
          <p:cNvPr id="22" name="Текстовое поле 21"/>
          <p:cNvSpPr txBox="1"/>
          <p:nvPr/>
        </p:nvSpPr>
        <p:spPr>
          <a:xfrm>
            <a:off x="8179435" y="2900045"/>
            <a:ext cx="2045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КІТАПХАНА АЛДЫ</a:t>
            </a:r>
            <a:endParaRPr lang="" altLang="ru-RU" b="1"/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8502015" y="6132195"/>
            <a:ext cx="1685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КІТАПХАНА ІШІ</a:t>
            </a:r>
            <a:endParaRPr lang="" altLang="ru-RU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 descr="IMG_20241101_100149"/>
          <p:cNvPicPr>
            <a:picLocks noChangeAspect="1"/>
          </p:cNvPicPr>
          <p:nvPr>
            <p:ph sz="half" idx="1"/>
          </p:nvPr>
        </p:nvPicPr>
        <p:blipFill>
          <a:blip r:embed="rId1"/>
          <a:srcRect l="6323" t="29187" r="16238" b="35806"/>
          <a:stretch>
            <a:fillRect/>
          </a:stretch>
        </p:blipFill>
        <p:spPr>
          <a:xfrm>
            <a:off x="133985" y="283845"/>
            <a:ext cx="3164840" cy="3060065"/>
          </a:xfrm>
          <a:prstGeom prst="rect">
            <a:avLst/>
          </a:prstGeom>
        </p:spPr>
      </p:pic>
      <p:pic>
        <p:nvPicPr>
          <p:cNvPr id="7" name="Замещающее содержимое 6" descr="IMG_20241101_100711"/>
          <p:cNvPicPr>
            <a:picLocks noChangeAspect="1"/>
          </p:cNvPicPr>
          <p:nvPr>
            <p:ph sz="half" idx="2"/>
          </p:nvPr>
        </p:nvPicPr>
        <p:blipFill>
          <a:blip r:embed="rId2"/>
          <a:srcRect t="13819" r="5468" b="15468"/>
          <a:stretch>
            <a:fillRect/>
          </a:stretch>
        </p:blipFill>
        <p:spPr>
          <a:xfrm>
            <a:off x="133985" y="3531870"/>
            <a:ext cx="3164840" cy="3077210"/>
          </a:xfrm>
          <a:prstGeom prst="rect">
            <a:avLst/>
          </a:prstGeom>
        </p:spPr>
      </p:pic>
      <p:pic>
        <p:nvPicPr>
          <p:cNvPr id="10" name="Изображение 9" descr="IMG_20241101_095747"/>
          <p:cNvPicPr>
            <a:picLocks noChangeAspect="1"/>
          </p:cNvPicPr>
          <p:nvPr/>
        </p:nvPicPr>
        <p:blipFill>
          <a:blip r:embed="rId3"/>
          <a:srcRect l="21667" t="15213" r="16802" b="40185"/>
          <a:stretch>
            <a:fillRect/>
          </a:stretch>
        </p:blipFill>
        <p:spPr>
          <a:xfrm>
            <a:off x="3298825" y="283845"/>
            <a:ext cx="3164840" cy="3058795"/>
          </a:xfrm>
          <a:prstGeom prst="rect">
            <a:avLst/>
          </a:prstGeom>
        </p:spPr>
      </p:pic>
      <p:pic>
        <p:nvPicPr>
          <p:cNvPr id="11" name="Изображение 10" descr="IMG_20241101_095104"/>
          <p:cNvPicPr>
            <a:picLocks noChangeAspect="1"/>
          </p:cNvPicPr>
          <p:nvPr/>
        </p:nvPicPr>
        <p:blipFill>
          <a:blip r:embed="rId4"/>
          <a:srcRect l="15296" t="13972" r="23173" b="41157"/>
          <a:stretch>
            <a:fillRect/>
          </a:stretch>
        </p:blipFill>
        <p:spPr>
          <a:xfrm>
            <a:off x="3298825" y="3531870"/>
            <a:ext cx="3164840" cy="3077210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4130675" y="6002655"/>
            <a:ext cx="2345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МЕКТЕПТІҢ  СОЛ ЖАҚ  ҚАБЫРҒА БЕТІ</a:t>
            </a:r>
            <a:endParaRPr lang="" altLang="ru-RU" b="1"/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4009390" y="2647950"/>
            <a:ext cx="2575560" cy="620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" altLang="ru-RU" b="1"/>
              <a:t>МЕКТЕПТІҢ ОҢ ЖАҚ ҚАБЫРҒА БЕТІ</a:t>
            </a:r>
            <a:endParaRPr lang="" altLang="ru-RU" b="1"/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655955" y="2900045"/>
            <a:ext cx="2649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МЕКТЕП АЛДЫ СОЛ ЖАҚ</a:t>
            </a:r>
            <a:endParaRPr lang="" altLang="ru-RU" b="1"/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655320" y="6279515"/>
            <a:ext cx="2625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МЕКТЕП АЛДЫ ОҢ ЖАҚ</a:t>
            </a:r>
            <a:endParaRPr lang="" altLang="ru-RU" b="1"/>
          </a:p>
        </p:txBody>
      </p:sp>
      <p:pic>
        <p:nvPicPr>
          <p:cNvPr id="17" name="Изображение 16" descr="IMG_20241101_095825"/>
          <p:cNvPicPr>
            <a:picLocks noChangeAspect="1"/>
          </p:cNvPicPr>
          <p:nvPr/>
        </p:nvPicPr>
        <p:blipFill>
          <a:blip r:embed="rId5"/>
          <a:srcRect l="24259" t="28667" r="23580" b="30806"/>
          <a:stretch>
            <a:fillRect/>
          </a:stretch>
        </p:blipFill>
        <p:spPr>
          <a:xfrm>
            <a:off x="6463665" y="281940"/>
            <a:ext cx="3157855" cy="3060700"/>
          </a:xfrm>
          <a:prstGeom prst="rect">
            <a:avLst/>
          </a:prstGeom>
        </p:spPr>
      </p:pic>
      <p:pic>
        <p:nvPicPr>
          <p:cNvPr id="18" name="Изображение 17" descr="IMG_20241101_095210"/>
          <p:cNvPicPr>
            <a:picLocks noChangeAspect="1"/>
          </p:cNvPicPr>
          <p:nvPr/>
        </p:nvPicPr>
        <p:blipFill>
          <a:blip r:embed="rId6"/>
          <a:srcRect l="21049" t="18009" r="15000" b="36685"/>
          <a:stretch>
            <a:fillRect/>
          </a:stretch>
        </p:blipFill>
        <p:spPr>
          <a:xfrm>
            <a:off x="6463665" y="3531870"/>
            <a:ext cx="3156585" cy="3076575"/>
          </a:xfrm>
          <a:prstGeom prst="rect">
            <a:avLst/>
          </a:prstGeom>
        </p:spPr>
      </p:pic>
      <p:sp>
        <p:nvSpPr>
          <p:cNvPr id="19" name="Текстовое поле 18"/>
          <p:cNvSpPr txBox="1"/>
          <p:nvPr/>
        </p:nvSpPr>
        <p:spPr>
          <a:xfrm>
            <a:off x="7142480" y="2647950"/>
            <a:ext cx="2450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МЕКТЕПТІҢ ОҢ ЖАҚ ҚАБЫРҒА БЕТІ</a:t>
            </a:r>
            <a:endParaRPr lang="" altLang="ru-RU" b="1"/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7142480" y="6002655"/>
            <a:ext cx="2450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МЕКТЕПТІҢ СОЛ ЖАҚ ҚАБЫРҒА БЕТІ </a:t>
            </a:r>
            <a:endParaRPr lang="" altLang="ru-RU" b="1"/>
          </a:p>
        </p:txBody>
      </p:sp>
      <p:pic>
        <p:nvPicPr>
          <p:cNvPr id="21" name="Изображение 20" descr="IMG_20241101_095636"/>
          <p:cNvPicPr>
            <a:picLocks noChangeAspect="1"/>
          </p:cNvPicPr>
          <p:nvPr/>
        </p:nvPicPr>
        <p:blipFill>
          <a:blip r:embed="rId7"/>
          <a:srcRect l="20247" t="10787" r="30284" b="45667"/>
          <a:stretch>
            <a:fillRect/>
          </a:stretch>
        </p:blipFill>
        <p:spPr>
          <a:xfrm>
            <a:off x="9621520" y="281940"/>
            <a:ext cx="2544445" cy="3060700"/>
          </a:xfrm>
          <a:prstGeom prst="rect">
            <a:avLst/>
          </a:prstGeom>
        </p:spPr>
      </p:pic>
      <p:pic>
        <p:nvPicPr>
          <p:cNvPr id="22" name="Изображение 21" descr="IMG_20241101_095318"/>
          <p:cNvPicPr>
            <a:picLocks noChangeAspect="1"/>
          </p:cNvPicPr>
          <p:nvPr/>
        </p:nvPicPr>
        <p:blipFill>
          <a:blip r:embed="rId8"/>
          <a:srcRect l="28507" t="25130" r="42306" b="30000"/>
          <a:stretch>
            <a:fillRect/>
          </a:stretch>
        </p:blipFill>
        <p:spPr>
          <a:xfrm>
            <a:off x="9620250" y="3531870"/>
            <a:ext cx="2547620" cy="3077210"/>
          </a:xfrm>
          <a:prstGeom prst="rect">
            <a:avLst/>
          </a:prstGeom>
        </p:spPr>
      </p:pic>
      <p:sp>
        <p:nvSpPr>
          <p:cNvPr id="23" name="Текстовое поле 22"/>
          <p:cNvSpPr txBox="1"/>
          <p:nvPr/>
        </p:nvSpPr>
        <p:spPr>
          <a:xfrm>
            <a:off x="10544810" y="6279515"/>
            <a:ext cx="1634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КОТЕЛЬНЫЙ</a:t>
            </a:r>
            <a:endParaRPr lang="" altLang="ru-RU" b="1"/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9621520" y="2698750"/>
            <a:ext cx="2545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ru-RU" b="1"/>
              <a:t>МЕКТЕПТІҢ ОҢ ЖАҚ ҚАБЫРҒА БЕТІ</a:t>
            </a:r>
            <a:endParaRPr lang="" altLang="ru-RU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</Words>
  <Application>WPS Presentation</Application>
  <PresentationFormat>宽屏</PresentationFormat>
  <Paragraphs>42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SimSun</vt:lpstr>
      <vt:lpstr>Wingdings</vt:lpstr>
      <vt:lpstr>Calibri Light</vt:lpstr>
      <vt:lpstr>Arial Unicode MS</vt:lpstr>
      <vt:lpstr>Calibri</vt:lpstr>
      <vt:lpstr>Microsoft YaHei</vt:lpstr>
      <vt:lpstr>Office Theme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Админ</cp:lastModifiedBy>
  <cp:revision>4</cp:revision>
  <dcterms:created xsi:type="dcterms:W3CDTF">2024-11-01T05:09:07Z</dcterms:created>
  <dcterms:modified xsi:type="dcterms:W3CDTF">2024-11-01T07:21:01Z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1049-12.2.0.17562</vt:lpwstr>
  </property>
  <property fmtid="{D5CDD505-2E9C-101B-9397-08002B2CF9AE}" pid="3" name="ICV">
    <vt:lpwstr>ABC1FCE82F2241C3BD288ACAB5361DD7_13</vt:lpwstr>
  </property>
</Properties>
</file>